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revisionInfo.xml" ContentType="application/vnd.ms-powerpoint.revisioninfo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03AC03-37BC-52AF-6EA0-00E091FB986D}" v="66" dt="2026-08-04T23:44:44.025"/>
    <p1510:client id="{89A09AD5-27E0-EF55-C297-642C15924A2A}" v="3" dt="2026-08-05T17:54:58.745"/>
    <p1510:client id="{F30F8D45-9C96-9434-3800-93137660D55E}" v="2" dt="2026-08-05T16:28:17.6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43850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30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198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06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783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11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215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9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50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92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21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6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640080"/>
            <a:ext cx="9760712" cy="1546594"/>
          </a:xfrm>
        </p:spPr>
        <p:txBody>
          <a:bodyPr/>
          <a:lstStyle/>
          <a:p>
            <a:r>
              <a:rPr lang="en-US"/>
              <a:t>Why Us, Why Now: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Jake MacBeth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1A7409-EBC8-BEE8-1D71-CF861B280494}"/>
              </a:ext>
            </a:extLst>
          </p:cNvPr>
          <p:cNvSpPr txBox="1"/>
          <p:nvPr/>
        </p:nvSpPr>
        <p:spPr>
          <a:xfrm>
            <a:off x="958476" y="2189361"/>
            <a:ext cx="8875485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/>
              <a:t>Gen Z and a Career in Senior Living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B2FEB-7AB7-D26F-8761-C4B3C4641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Technology Changed How We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D7A8E-95FE-DB39-8E2B-506EE6F5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Helps fight against a shrinking world</a:t>
            </a:r>
          </a:p>
          <a:p>
            <a:r>
              <a:rPr lang="en-US"/>
              <a:t>Connection to anyone across the planet</a:t>
            </a:r>
          </a:p>
          <a:p>
            <a:r>
              <a:rPr lang="en-US"/>
              <a:t>New activities at your fingertips </a:t>
            </a:r>
          </a:p>
          <a:p>
            <a:r>
              <a:rPr lang="en-US"/>
              <a:t>Organization made easy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161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C2DB8-B024-BC05-5389-08A0F8581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Generation Raised On </a:t>
            </a:r>
            <a:r>
              <a:rPr lang="en-US" dirty="0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3EAB8-6B05-7E84-3131-EA28722A7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Grew up fully imm</a:t>
            </a:r>
            <a:r>
              <a:rPr lang="en-US"/>
              <a:t>ersed in phones, laptops and the internet</a:t>
            </a:r>
          </a:p>
          <a:p>
            <a:r>
              <a:rPr lang="en-US" dirty="0"/>
              <a:t>Witnessed our grandparents and even parents </a:t>
            </a:r>
            <a:r>
              <a:rPr lang="en-US"/>
              <a:t>struggle to learn</a:t>
            </a:r>
          </a:p>
          <a:p>
            <a:r>
              <a:rPr lang="en-US" dirty="0"/>
              <a:t>Unique </a:t>
            </a:r>
            <a:r>
              <a:rPr lang="en-US"/>
              <a:t>perspective on the changing aging experience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055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61BA1-FC9C-3746-D797-3934B36EF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Need Continues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B5240-F3AE-2213-2435-DB780391A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Senior cohort is estimated to grow from 58 million to 82 million by 2050</a:t>
            </a:r>
            <a:endParaRPr lang="en-US" dirty="0"/>
          </a:p>
          <a:p>
            <a:r>
              <a:rPr lang="en-US"/>
              <a:t>Life expectancy continues to increase every year</a:t>
            </a:r>
          </a:p>
          <a:p>
            <a:r>
              <a:rPr lang="en-US"/>
              <a:t>Reshape the changing industry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345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CA436-7C33-21B5-5442-09575F2CB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Meaningful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E6C4D-063C-16F8-F6F6-634D05345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Impact you can see</a:t>
            </a:r>
          </a:p>
          <a:p>
            <a:r>
              <a:rPr lang="en-US" dirty="0"/>
              <a:t>Building an aging experience we will inherit one day</a:t>
            </a:r>
          </a:p>
          <a:p>
            <a:r>
              <a:rPr lang="en-US" dirty="0"/>
              <a:t>Intergenerational </a:t>
            </a:r>
            <a:r>
              <a:rPr lang="en-US"/>
              <a:t>connection enriches our own perspective on aging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63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65DF2-D8BF-FD0B-576B-EDDD86478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 Z's Perspective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AF96D-0706-9FD8-2300-397D53EC7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Tech savvy, frictionless generation</a:t>
            </a:r>
            <a:endParaRPr lang="en-US" dirty="0"/>
          </a:p>
          <a:p>
            <a:r>
              <a:rPr lang="en-US"/>
              <a:t>Reshape a growing, changing field</a:t>
            </a:r>
          </a:p>
          <a:p>
            <a:r>
              <a:rPr lang="en-US"/>
              <a:t>Impactful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75663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AFE67F6245A4449247B1893974B561" ma:contentTypeVersion="7" ma:contentTypeDescription="Create a new document." ma:contentTypeScope="" ma:versionID="524c4ae9ee8f5d1863974bd7eb6fd762">
  <xsd:schema xmlns:xsd="http://www.w3.org/2001/XMLSchema" xmlns:xs="http://www.w3.org/2001/XMLSchema" xmlns:p="http://schemas.microsoft.com/office/2006/metadata/properties" xmlns:ns2="3c54fdb6-f61e-4aa6-b17f-e43a613bad22" targetNamespace="http://schemas.microsoft.com/office/2006/metadata/properties" ma:root="true" ma:fieldsID="2dcd0903bae1f7c677dd3e86f98bd3cf" ns2:_="">
    <xsd:import namespace="3c54fdb6-f61e-4aa6-b17f-e43a613ba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54fdb6-f61e-4aa6-b17f-e43a613ba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08C32C7-2614-4521-9CF9-C1404471678D}"/>
</file>

<file path=customXml/itemProps2.xml><?xml version="1.0" encoding="utf-8"?>
<ds:datastoreItem xmlns:ds="http://schemas.openxmlformats.org/officeDocument/2006/customXml" ds:itemID="{7DADDA91-2E6B-43FF-8841-337E07A58D4B}"/>
</file>

<file path=customXml/itemProps3.xml><?xml version="1.0" encoding="utf-8"?>
<ds:datastoreItem xmlns:ds="http://schemas.openxmlformats.org/officeDocument/2006/customXml" ds:itemID="{CAC2C3D7-08EE-49D3-9E17-70078CBD3C1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View</vt:lpstr>
      <vt:lpstr>Why Us, Why Now:</vt:lpstr>
      <vt:lpstr>Technology Changed How We Age</vt:lpstr>
      <vt:lpstr>First Generation Raised On Technology</vt:lpstr>
      <vt:lpstr>The Need Continues</vt:lpstr>
      <vt:lpstr>Meaningful Work</vt:lpstr>
      <vt:lpstr>Gen Z's Perspective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146</cp:revision>
  <dcterms:created xsi:type="dcterms:W3CDTF">2026-07-30T19:46:31Z</dcterms:created>
  <dcterms:modified xsi:type="dcterms:W3CDTF">2026-08-05T17:57:24Z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0x01010027AFE67F6245A4449247B1893974B561</vt:lpwstr>
  </property>
</Properties>
</file>